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A7D7F3-6DDD-4D8B-9CB6-DFC85193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73350D3-0F20-4213-9373-6D108044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824-5410-4497-81B2-C584E9021F8D}" type="datetimeFigureOut">
              <a:rPr lang="zh-TW" altLang="en-US" smtClean="0"/>
              <a:t>2019/4/7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617B2BE-04E0-49A7-8F65-A2FA4CCC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E5CF0BC-B0D3-4548-8F52-F7CF3C013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15DE-751B-46CF-A030-58697DDD59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37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F1CEAC1-B617-4A3D-B2F3-216B72D6B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FE39B-AD50-4EED-B357-10D848010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6BE4C5-E056-4816-85ED-64A6FFE15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21824-5410-4497-81B2-C584E9021F8D}" type="datetimeFigureOut">
              <a:rPr lang="zh-TW" altLang="en-US" smtClean="0"/>
              <a:t>2019/4/7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984A-7D91-4122-A091-91AD7F8E7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FB3846-FB6D-4935-87D7-5CD1BC9B9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15DE-751B-46CF-A030-58697DDD59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5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2B488F-C70F-44C4-86B3-E4068C93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3DB34B-8148-4D5C-864F-B40CFE494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9743479-B0AA-479A-A932-E4B2AE9D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壽險業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月全面降息！宣告利率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字頭恐消失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E31748-94F3-40D1-93E8-29B0B546FE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9772F7-E00A-4AB8-8766-08123047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壽險持股揭祕 大買台積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085969-F660-4256-B67A-0EE73D92AD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56B5BB5-25E9-4BD1-86B6-61F8DE80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壽險持股揭祕 大買台積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95182B-6C8D-4EBA-AD93-E530CA6721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7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DB2F397-3D36-44F0-8142-1344C373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班機延誤理賠創舉 打開國際漫遊就能全部自動賠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8A7E21-2280-46BD-B4D9-D2BCA4934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E55ADBA-CF90-46B9-84AC-BF2F4E1F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數位化銷售 安聯最佳武器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BBBBC4-93C6-4752-BF50-BD48C4DF9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66AD0FB-B1D2-4133-9F1F-5A1D9F07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ECBDD1-BAA6-4D0A-9EC9-46D5020400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5960FD-459D-481A-A844-C77E01BE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保誠人壽推新台幣增額終身壽險 創財、守富皆宜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2677BD-B5B2-43C4-89A3-0CA4A7B519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F7AEDEE-FE1F-44B7-A802-9F0F6EEB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保誠人壽推新台幣增額終身壽險 創財、守富皆宜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61DD09-A0F5-400B-903D-C1FC24ED9D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3786118-2BDD-4BBD-8367-D9FF2371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0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身後事不忌諱 宏泰人壽推可自選墓座的實物給付保單</a:t>
            </a:r>
            <a:endParaRPr lang="zh-TW" altLang="en-US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2D16D2-717A-461D-9115-E1B769412D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93F8CD7-ED08-412F-B78B-850EAEAD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0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身後事不忌諱 宏泰人壽推可自選墓座的實物給付保單</a:t>
            </a:r>
            <a:endParaRPr lang="zh-TW" altLang="en-US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9A19104-44A1-444D-98F0-DFC5C9ED46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6633C1D-9034-4B4D-8912-7E8B344A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國際板債券成長過快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金管會出手主因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E9D5FE-3172-4831-8662-7648AF726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817D022-D2D9-4CA7-86D5-45006413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網路投保國內旅平險 花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73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元可買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萬保障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DEAC830-5424-4744-B50A-BEE5E3764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F36E84-6120-4816-B383-C2E9A95B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網路投保國內旅平險 花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73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元可買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萬保障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1588A3-64C3-4B2E-9A36-0A805060A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221FC10-A309-4FF8-89C3-B464CC4F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網路投保吹精品風 保險公司送香奈兒還去巴黎看秀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C8DDF5C-CDE5-4C36-BA3D-7CEBFEF291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A0C111-5420-4204-AFFE-54EF3C60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網路投保吹精品風 保險公司送香奈兒還去巴黎看秀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D8ADE5-8EF7-4A02-8BE3-548D867CDD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1669404-9861-4018-A421-F312B364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27F669D-948D-4FA2-83EB-2FA8DBEEE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3768B9D-A578-49BC-9952-68CB2580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民眾買車險竟被要求不能轉保 金管會下三道命令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1BCBEC-8FB1-4823-A3EC-DE27243DE1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E5F4C68-77F1-46B0-A887-50FEF594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新規定上路 車險按日退費有利保戶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249F05-CB42-4646-A6C4-791E3ECE6D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26ADEA6-FE1A-4C96-9096-0516C442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富邦產水稻保險理賠 啟動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2A1BF4-1D0C-4357-A7DC-67A9B980A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CFF15AD-4871-4D4A-9D7F-6310D522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軍卡擦撞瑪莎拉蒂 輕輕一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維修費估計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　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298C94-07A5-4651-8610-BF2F741FF0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30F4BBC-FA14-4CDC-9609-C6588D66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投保旅平險 別忘檢視保障內容是否足夠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C3E408-AE1E-4325-90F7-A27198A161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80394D-D077-480A-9BC6-AB2296F0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國際板債券 發行額大縮水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2EED6F-42F5-4D5F-BAFB-63D3D76A62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129C029-DBA1-4B25-BFF3-21C557B5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投保旅平險 別忘檢視保障內容是否足夠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D87A93-C447-4C03-9720-4250A2EC65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087C22B-E220-464A-8DA1-10207E5B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8C1DFB-231A-457B-9FDA-105E3BC73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4EEB93-ED9B-4A6E-8082-5FAC355C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359650" algn="l"/>
              </a:tabLst>
            </a:pP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今年報稅就適用 蔡英文：</a:t>
            </a:r>
            <a:b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月收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萬或家戶年收低於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123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萬免稅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9A8091-3F8D-4260-91CA-0B68B4DA86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D0BFE0F-51DD-42D6-840F-10AD2A96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勞保年金將調高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…13.5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萬人受惠 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月入帳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ADE246-587B-49F8-80D4-EF03592A55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7D422CD-B695-412F-8741-3A46CC51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綜所稅申報 避開六大錯誤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729C82-41CD-44D1-BFFA-673B4AE63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526B0CB-B436-4456-9D04-158A1359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綜所稅申報 避開六大錯誤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81BAFC-3387-4E5D-B0A0-83678AE38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FA24652-F6BF-44E2-BDD7-F324A54B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農民失農保資格 農職保也沒了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2E8105-0D84-4B90-8BDB-A0AE634D74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A601B2-A2A2-48B5-B67A-2E660B7E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國際板債券 發行額大縮水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F9C1DD8-BD65-4E99-8D34-8EF8E8515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B378D66-CF11-4066-8F08-897B9306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四壽險金控股息 受關注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F2C015-C8BB-4045-B04B-40CFA326B2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F3D04C-D4AF-4B9A-9BE8-D8849118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目標到期債保單 又被盯上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D981746-98F4-42D9-AFD6-D818637BA4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EF7A745-4C52-409E-AFD1-DAD5879A3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保代、銀行 一體適用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C98923-6A59-44B8-A557-0F7BA279B4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9654B33-46AB-497C-A0C2-9F27DD98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4%</a:t>
            </a:r>
            <a:r>
              <a:rPr lang="zh-TW" altLang="en-US" sz="30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高利保單不再 資金轉向固定收益或配息投資型商品</a:t>
            </a:r>
            <a:endParaRPr lang="zh-TW" altLang="en-US" sz="3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1B309A-175F-4091-BB2C-E2D53B08D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AF81E99-D692-49DB-B171-B6B01943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壽險業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月全面降息！宣告利率</a:t>
            </a:r>
            <a:r>
              <a:rPr lang="en-US" altLang="zh-TW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字頭恐消失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2C0F21-582F-4FCB-880D-2F57FC9A1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Office PowerPoint</Application>
  <PresentationFormat>如螢幕大小 (4:3)</PresentationFormat>
  <Paragraphs>32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1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國際板債券成長過快…金管會出手主因</vt:lpstr>
      <vt:lpstr>國際板債券 發行額大縮水</vt:lpstr>
      <vt:lpstr>國際板債券 發行額大縮水</vt:lpstr>
      <vt:lpstr>四壽險金控股息 受關注</vt:lpstr>
      <vt:lpstr>目標到期債保單 又被盯上</vt:lpstr>
      <vt:lpstr>保代、銀行 一體適用</vt:lpstr>
      <vt:lpstr>4%高利保單不再 資金轉向固定收益或配息投資型商品</vt:lpstr>
      <vt:lpstr>壽險業4月全面降息！宣告利率4字頭恐消失</vt:lpstr>
      <vt:lpstr>壽險業4月全面降息！宣告利率4字頭恐消失</vt:lpstr>
      <vt:lpstr>壽險持股揭祕 大買台積</vt:lpstr>
      <vt:lpstr>壽險持股揭祕 大買台積</vt:lpstr>
      <vt:lpstr>班機延誤理賠創舉 打開國際漫遊就能全部自動賠</vt:lpstr>
      <vt:lpstr>數位化銷售 安聯最佳武器</vt:lpstr>
      <vt:lpstr>PowerPoint 簡報</vt:lpstr>
      <vt:lpstr>保誠人壽推新台幣增額終身壽險 創財、守富皆宜</vt:lpstr>
      <vt:lpstr>保誠人壽推新台幣增額終身壽險 創財、守富皆宜</vt:lpstr>
      <vt:lpstr>身後事不忌諱 宏泰人壽推可自選墓座的實物給付保單</vt:lpstr>
      <vt:lpstr>身後事不忌諱 宏泰人壽推可自選墓座的實物給付保單</vt:lpstr>
      <vt:lpstr>網路投保國內旅平險 花73元可買200萬保障</vt:lpstr>
      <vt:lpstr>網路投保國內旅平險 花73元可買200萬保障</vt:lpstr>
      <vt:lpstr>網路投保吹精品風 保險公司送香奈兒還去巴黎看秀</vt:lpstr>
      <vt:lpstr>網路投保吹精品風 保險公司送香奈兒還去巴黎看秀</vt:lpstr>
      <vt:lpstr>PowerPoint 簡報</vt:lpstr>
      <vt:lpstr>民眾買車險竟被要求不能轉保 金管會下三道命令</vt:lpstr>
      <vt:lpstr>新規定上路 車險按日退費有利保戶</vt:lpstr>
      <vt:lpstr>富邦產水稻保險理賠 啟動</vt:lpstr>
      <vt:lpstr>軍卡擦撞瑪莎拉蒂 輕輕一A維修費估計40萬　</vt:lpstr>
      <vt:lpstr>投保旅平險 別忘檢視保障內容是否足夠</vt:lpstr>
      <vt:lpstr>投保旅平險 別忘檢視保障內容是否足夠</vt:lpstr>
      <vt:lpstr>PowerPoint 簡報</vt:lpstr>
      <vt:lpstr>今年報稅就適用 蔡英文： 月收3萬或家戶年收低於123萬免稅</vt:lpstr>
      <vt:lpstr>勞保年金將調高…13.5萬人受惠 6月入帳</vt:lpstr>
      <vt:lpstr>綜所稅申報 避開六大錯誤</vt:lpstr>
      <vt:lpstr>綜所稅申報 避開六大錯誤</vt:lpstr>
      <vt:lpstr>農民失農保資格 農職保也沒了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Rock User12</dc:creator>
  <cp:lastModifiedBy>Rock User12</cp:lastModifiedBy>
  <cp:revision>1</cp:revision>
  <dcterms:created xsi:type="dcterms:W3CDTF">2019-04-07T15:34:38Z</dcterms:created>
  <dcterms:modified xsi:type="dcterms:W3CDTF">2019-04-07T15:34:38Z</dcterms:modified>
</cp:coreProperties>
</file>